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119813" cy="540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804" autoAdjust="0"/>
    <p:restoredTop sz="94660"/>
  </p:normalViewPr>
  <p:slideViewPr>
    <p:cSldViewPr snapToGrid="0">
      <p:cViewPr>
        <p:scale>
          <a:sx n="86" d="100"/>
          <a:sy n="86" d="100"/>
        </p:scale>
        <p:origin x="-1524" y="-120"/>
      </p:cViewPr>
      <p:guideLst>
        <p:guide orient="horz" pos="1701"/>
        <p:guide pos="19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986" y="883861"/>
            <a:ext cx="5201841" cy="1880235"/>
          </a:xfrm>
        </p:spPr>
        <p:txBody>
          <a:bodyPr anchor="b"/>
          <a:lstStyle>
            <a:lvl1pPr algn="ctr">
              <a:defRPr sz="401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977" y="2836605"/>
            <a:ext cx="4589860" cy="1303913"/>
          </a:xfrm>
        </p:spPr>
        <p:txBody>
          <a:bodyPr/>
          <a:lstStyle>
            <a:lvl1pPr marL="0" indent="0" algn="ctr">
              <a:buNone/>
              <a:defRPr sz="1606"/>
            </a:lvl1pPr>
            <a:lvl2pPr marL="306004" indent="0" algn="ctr">
              <a:buNone/>
              <a:defRPr sz="1339"/>
            </a:lvl2pPr>
            <a:lvl3pPr marL="612008" indent="0" algn="ctr">
              <a:buNone/>
              <a:defRPr sz="1205"/>
            </a:lvl3pPr>
            <a:lvl4pPr marL="918012" indent="0" algn="ctr">
              <a:buNone/>
              <a:defRPr sz="1071"/>
            </a:lvl4pPr>
            <a:lvl5pPr marL="1224016" indent="0" algn="ctr">
              <a:buNone/>
              <a:defRPr sz="1071"/>
            </a:lvl5pPr>
            <a:lvl6pPr marL="1530020" indent="0" algn="ctr">
              <a:buNone/>
              <a:defRPr sz="1071"/>
            </a:lvl6pPr>
            <a:lvl7pPr marL="1836024" indent="0" algn="ctr">
              <a:buNone/>
              <a:defRPr sz="1071"/>
            </a:lvl7pPr>
            <a:lvl8pPr marL="2142028" indent="0" algn="ctr">
              <a:buNone/>
              <a:defRPr sz="1071"/>
            </a:lvl8pPr>
            <a:lvl9pPr marL="2448032" indent="0" algn="ctr">
              <a:buNone/>
              <a:defRPr sz="107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97831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805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9491" y="287536"/>
            <a:ext cx="1319585" cy="457682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0738" y="287536"/>
            <a:ext cx="3882256" cy="457682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128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01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50" y="1346420"/>
            <a:ext cx="5278339" cy="2246530"/>
          </a:xfrm>
        </p:spPr>
        <p:txBody>
          <a:bodyPr anchor="b"/>
          <a:lstStyle>
            <a:lvl1pPr>
              <a:defRPr sz="401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7550" y="3614203"/>
            <a:ext cx="5278339" cy="1181397"/>
          </a:xfrm>
        </p:spPr>
        <p:txBody>
          <a:bodyPr/>
          <a:lstStyle>
            <a:lvl1pPr marL="0" indent="0">
              <a:buNone/>
              <a:defRPr sz="1606">
                <a:solidFill>
                  <a:schemeClr val="tx1"/>
                </a:solidFill>
              </a:defRPr>
            </a:lvl1pPr>
            <a:lvl2pPr marL="306004" indent="0">
              <a:buNone/>
              <a:defRPr sz="1339">
                <a:solidFill>
                  <a:schemeClr val="tx1">
                    <a:tint val="75000"/>
                  </a:schemeClr>
                </a:solidFill>
              </a:defRPr>
            </a:lvl2pPr>
            <a:lvl3pPr marL="612008" indent="0">
              <a:buNone/>
              <a:defRPr sz="1205">
                <a:solidFill>
                  <a:schemeClr val="tx1">
                    <a:tint val="75000"/>
                  </a:schemeClr>
                </a:solidFill>
              </a:defRPr>
            </a:lvl3pPr>
            <a:lvl4pPr marL="91801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4pPr>
            <a:lvl5pPr marL="1224016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5pPr>
            <a:lvl6pPr marL="1530020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6pPr>
            <a:lvl7pPr marL="1836024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7pPr>
            <a:lvl8pPr marL="2142028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8pPr>
            <a:lvl9pPr marL="244803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9652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0737" y="1437680"/>
            <a:ext cx="2600921" cy="34266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155" y="1437680"/>
            <a:ext cx="2600921" cy="34266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39848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287537"/>
            <a:ext cx="5278339" cy="104388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535" y="1323916"/>
            <a:ext cx="2588967" cy="648831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535" y="1972747"/>
            <a:ext cx="2588967" cy="29016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8155" y="1323916"/>
            <a:ext cx="2601718" cy="648831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8155" y="1972747"/>
            <a:ext cx="2601718" cy="29016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612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680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508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360045"/>
            <a:ext cx="1973799" cy="1260158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718" y="777598"/>
            <a:ext cx="3098155" cy="3837980"/>
          </a:xfrm>
        </p:spPr>
        <p:txBody>
          <a:bodyPr/>
          <a:lstStyle>
            <a:lvl1pPr>
              <a:defRPr sz="2142"/>
            </a:lvl1pPr>
            <a:lvl2pPr>
              <a:defRPr sz="1874"/>
            </a:lvl2pPr>
            <a:lvl3pPr>
              <a:defRPr sz="1606"/>
            </a:lvl3pPr>
            <a:lvl4pPr>
              <a:defRPr sz="1339"/>
            </a:lvl4pPr>
            <a:lvl5pPr>
              <a:defRPr sz="1339"/>
            </a:lvl5pPr>
            <a:lvl6pPr>
              <a:defRPr sz="1339"/>
            </a:lvl6pPr>
            <a:lvl7pPr>
              <a:defRPr sz="1339"/>
            </a:lvl7pPr>
            <a:lvl8pPr>
              <a:defRPr sz="1339"/>
            </a:lvl8pPr>
            <a:lvl9pPr>
              <a:defRPr sz="13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1620202"/>
            <a:ext cx="1973799" cy="3001626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29820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360045"/>
            <a:ext cx="1973799" cy="1260158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01718" y="777598"/>
            <a:ext cx="3098155" cy="3837980"/>
          </a:xfrm>
        </p:spPr>
        <p:txBody>
          <a:bodyPr anchor="t"/>
          <a:lstStyle>
            <a:lvl1pPr marL="0" indent="0">
              <a:buNone/>
              <a:defRPr sz="2142"/>
            </a:lvl1pPr>
            <a:lvl2pPr marL="306004" indent="0">
              <a:buNone/>
              <a:defRPr sz="1874"/>
            </a:lvl2pPr>
            <a:lvl3pPr marL="612008" indent="0">
              <a:buNone/>
              <a:defRPr sz="1606"/>
            </a:lvl3pPr>
            <a:lvl4pPr marL="918012" indent="0">
              <a:buNone/>
              <a:defRPr sz="1339"/>
            </a:lvl4pPr>
            <a:lvl5pPr marL="1224016" indent="0">
              <a:buNone/>
              <a:defRPr sz="1339"/>
            </a:lvl5pPr>
            <a:lvl6pPr marL="1530020" indent="0">
              <a:buNone/>
              <a:defRPr sz="1339"/>
            </a:lvl6pPr>
            <a:lvl7pPr marL="1836024" indent="0">
              <a:buNone/>
              <a:defRPr sz="1339"/>
            </a:lvl7pPr>
            <a:lvl8pPr marL="2142028" indent="0">
              <a:buNone/>
              <a:defRPr sz="1339"/>
            </a:lvl8pPr>
            <a:lvl9pPr marL="2448032" indent="0">
              <a:buNone/>
              <a:defRPr sz="133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1620202"/>
            <a:ext cx="1973799" cy="3001626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056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737" y="287537"/>
            <a:ext cx="5278339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737" y="1437680"/>
            <a:ext cx="5278339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0737" y="5005627"/>
            <a:ext cx="1376958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BB288-50E0-49FA-9171-9284F377CBD7}" type="datetimeFigureOut">
              <a:rPr lang="ru-RU" smtClean="0"/>
              <a:pPr/>
              <a:t>27.12.2023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27188" y="5005627"/>
            <a:ext cx="2065437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2118" y="5005627"/>
            <a:ext cx="1376958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BEDBA-26E4-42BC-9F97-4A3A83304E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081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12008" rtl="0" eaLnBrk="1" latinLnBrk="0" hangingPunct="1">
        <a:lnSpc>
          <a:spcPct val="90000"/>
        </a:lnSpc>
        <a:spcBef>
          <a:spcPct val="0"/>
        </a:spcBef>
        <a:buNone/>
        <a:defRPr sz="29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002" indent="-153002" algn="l" defTabSz="612008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1874" kern="1200">
          <a:solidFill>
            <a:schemeClr val="tx1"/>
          </a:solidFill>
          <a:latin typeface="+mn-lt"/>
          <a:ea typeface="+mn-ea"/>
          <a:cs typeface="+mn-cs"/>
        </a:defRPr>
      </a:lvl1pPr>
      <a:lvl2pPr marL="45900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2pPr>
      <a:lvl3pPr marL="76501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3pPr>
      <a:lvl4pPr marL="107101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377018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683022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98902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29503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60103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1pPr>
      <a:lvl2pPr marL="30600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2pPr>
      <a:lvl3pPr marL="61200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3pPr>
      <a:lvl4pPr marL="91801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224016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53002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83602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14202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44803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83683" y="2"/>
            <a:ext cx="8603496" cy="54006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-1938969" y="154236"/>
            <a:ext cx="5177928" cy="4403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11" b="1" dirty="0" smtClean="0">
                <a:solidFill>
                  <a:srgbClr val="C00000"/>
                </a:solidFill>
              </a:rPr>
              <a:t> </a:t>
            </a:r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ДОРОГИЕ ДРУЗЬЯ! </a:t>
            </a:r>
          </a:p>
          <a:p>
            <a:pPr algn="ctr"/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КОЛЛЕГИ!</a:t>
            </a:r>
          </a:p>
          <a:p>
            <a:pPr algn="ctr"/>
            <a:endParaRPr lang="ru-RU" sz="1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От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всей души поздравляю вас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наступающим 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Новым годом и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Рождеством Христовым!</a:t>
            </a:r>
          </a:p>
          <a:p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новый 2024 год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станет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 годом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возможностей и достижений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	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удачным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плодотворным,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наполненным</a:t>
            </a:r>
          </a:p>
          <a:p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яркими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событиями,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отличным здоровьем и хорошим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настроением!</a:t>
            </a:r>
          </a:p>
          <a:p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Искренне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желаю вам благополучия 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  стабильности, неиссякаемой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энергии  и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оптимизма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1600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удачи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профессиональных успехов, </a:t>
            </a:r>
          </a:p>
          <a:p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счастья </a:t>
            </a:r>
            <a:r>
              <a:rPr lang="ru-RU" sz="16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мира в Новом году!</a:t>
            </a:r>
          </a:p>
          <a:p>
            <a:pPr algn="ctr"/>
            <a:endParaRPr lang="ru-RU" sz="3405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672029" y="3855904"/>
            <a:ext cx="26991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1400" i="1" dirty="0" smtClean="0"/>
          </a:p>
          <a:p>
            <a:pPr algn="r"/>
            <a:endParaRPr lang="ru-RU" sz="1400" i="1" dirty="0" smtClean="0">
              <a:solidFill>
                <a:srgbClr val="C00000"/>
              </a:solidFill>
            </a:endParaRPr>
          </a:p>
          <a:p>
            <a:pPr algn="r"/>
            <a:r>
              <a:rPr lang="ru-RU" sz="1400" i="1" dirty="0" smtClean="0">
                <a:solidFill>
                  <a:srgbClr val="680000"/>
                </a:solidFill>
              </a:rPr>
              <a:t>Руководитель </a:t>
            </a:r>
            <a:r>
              <a:rPr lang="ru-RU" sz="1400" i="1" dirty="0" smtClean="0">
                <a:solidFill>
                  <a:srgbClr val="680000"/>
                </a:solidFill>
              </a:rPr>
              <a:t>Управления </a:t>
            </a:r>
            <a:r>
              <a:rPr lang="ru-RU" sz="1400" i="1" dirty="0" err="1">
                <a:solidFill>
                  <a:srgbClr val="680000"/>
                </a:solidFill>
              </a:rPr>
              <a:t>Роспотребнадзора</a:t>
            </a:r>
            <a:r>
              <a:rPr lang="ru-RU" sz="1400" i="1" dirty="0">
                <a:solidFill>
                  <a:srgbClr val="680000"/>
                </a:solidFill>
              </a:rPr>
              <a:t> </a:t>
            </a:r>
          </a:p>
          <a:p>
            <a:pPr algn="r"/>
            <a:r>
              <a:rPr lang="ru-RU" sz="1400" i="1" dirty="0">
                <a:solidFill>
                  <a:srgbClr val="680000"/>
                </a:solidFill>
              </a:rPr>
              <a:t>по Курской области </a:t>
            </a:r>
          </a:p>
          <a:p>
            <a:pPr algn="r"/>
            <a:r>
              <a:rPr lang="ru-RU" sz="1400" i="1" dirty="0">
                <a:solidFill>
                  <a:srgbClr val="680000"/>
                </a:solidFill>
              </a:rPr>
              <a:t>О.Д. </a:t>
            </a:r>
            <a:r>
              <a:rPr lang="ru-RU" sz="1400" i="1" dirty="0" err="1">
                <a:solidFill>
                  <a:srgbClr val="680000"/>
                </a:solidFill>
              </a:rPr>
              <a:t>Климушин</a:t>
            </a:r>
            <a:endParaRPr lang="ru-RU" sz="1400" i="1" dirty="0">
              <a:solidFill>
                <a:srgbClr val="68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39945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16</Words>
  <Application>Microsoft Office PowerPoint</Application>
  <PresentationFormat>Произвольный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zs</dc:creator>
  <cp:lastModifiedBy>Pressa</cp:lastModifiedBy>
  <cp:revision>8</cp:revision>
  <dcterms:created xsi:type="dcterms:W3CDTF">2022-06-15T07:45:02Z</dcterms:created>
  <dcterms:modified xsi:type="dcterms:W3CDTF">2023-12-27T08:40:34Z</dcterms:modified>
</cp:coreProperties>
</file>